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</p:sldIdLst>
  <p:sldSz cx="14630400" cy="8229600"/>
  <p:notesSz cx="8229600" cy="14630400"/>
  <p:embeddedFontLs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23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8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Affectiva AI and Cognitive Computing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45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intersection of emotion recognition and artificial intelligence.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755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Sahil Kularia (102316075)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Puranjay Salaria (102316084)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697"/>
            <a:ext cx="7556421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Concerns and Challenges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93790" y="2418278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Affective AI raises key ethical questions around privacy and bias.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850952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transparency and fairness is vital for trustworthy emotional AI.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93790" y="3283625"/>
            <a:ext cx="7556421" cy="914757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52500" y="344233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Privacy Issues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52500" y="3785592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 emotional data risks user consent and data misuse.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4357092"/>
            <a:ext cx="7556421" cy="914757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52500" y="451580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Bias and Fairness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52500" y="4859060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models may reflect and amplify existing social biases.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93790" y="5430560"/>
            <a:ext cx="7556421" cy="914757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52500" y="55892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Transparency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52500" y="5932527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need clear understanding of how emotions are analyzed.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93790" y="6504027"/>
            <a:ext cx="7556421" cy="914757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52500" y="6662738"/>
            <a:ext cx="24520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Emotional Manipulation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52500" y="7005995"/>
            <a:ext cx="7239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could be misused to influence or manipulate user feelings.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038"/>
            <a:ext cx="7556421" cy="166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and Future of Affective AI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280190" y="301406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Affective AI is transforming how machines understand human emotions.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280190" y="3539252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Advances promise more empathetic interactions across industries.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80190" y="406443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developments will focus on enhancing accuracy, ethics, and user trust.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80190" y="4589621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906697" y="4655820"/>
            <a:ext cx="303121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Emotional Intelligence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06697" y="5373886"/>
            <a:ext cx="30312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will better detect subtle emotions and contextual cues.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178891" y="4589621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805398" y="465582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Responsible AI Use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05398" y="5072658"/>
            <a:ext cx="30312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transparency, privacy, and eliminating bias.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6376154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906697" y="6442353"/>
            <a:ext cx="26208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Broader Applications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906697" y="685919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Growth in mental health, education, and personalized experiences.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E4D3F-B02F-6E6D-4915-9326C1EEC59D}"/>
              </a:ext>
            </a:extLst>
          </p:cNvPr>
          <p:cNvSpPr/>
          <p:nvPr/>
        </p:nvSpPr>
        <p:spPr>
          <a:xfrm>
            <a:off x="12757533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26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384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appreciate your attention and interest in Affectiva AI.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2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References include academic research, white papers, and industry reports on affective computing and AI ethics.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202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530906" y="4698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Sources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18850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Peer-reviewed journals on emotion AI and cognitive computing.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6202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973008" y="4698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Industry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518850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Reports from AI technology leaders and ethical AI frameworks.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46202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415111" y="4698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Further Reading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415111" y="518850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Books and articles on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affectiva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computing applications and challenges.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3BF036-2010-6DD1-FA59-C2AE94DF7AE6}"/>
              </a:ext>
            </a:extLst>
          </p:cNvPr>
          <p:cNvSpPr/>
          <p:nvPr/>
        </p:nvSpPr>
        <p:spPr>
          <a:xfrm>
            <a:off x="12746516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Affectiva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3255764"/>
            <a:ext cx="2883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Emotion Simulation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simulates human emotions and detects emotional states.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8950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Multimodal Inputs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facial expressions, voice tone, body language, physiological signals.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5515332"/>
            <a:ext cx="3132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Interaction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Bridges emotional intelligence with machine learning for better HCI.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32393C-DCD3-4385-BAF3-B131E380447E}"/>
              </a:ext>
            </a:extLst>
          </p:cNvPr>
          <p:cNvSpPr/>
          <p:nvPr/>
        </p:nvSpPr>
        <p:spPr>
          <a:xfrm>
            <a:off x="12757533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Cognitive Computing?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55056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Human Thought Simulation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9531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Solves complex problems by mimicking cognition.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Includes machine learning, NLP, speech, and pattern recognition.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Learning, reasoning, perception, language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Relationship Between Affectiva AI and Cognitive Computing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Affective AI Focus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Targets emotion detection and response within machines.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3952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Cognitive Computing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Broader AI that integrates reasoning and learning capabilities.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Empathetic chatbots enhance user experience with emotional insight.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4930B-D9B8-9452-7FD3-7BEA0F759152}"/>
              </a:ext>
            </a:extLst>
          </p:cNvPr>
          <p:cNvSpPr/>
          <p:nvPr/>
        </p:nvSpPr>
        <p:spPr>
          <a:xfrm>
            <a:off x="12746516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620566"/>
            <a:ext cx="4919186" cy="29884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Cognitive Computing Works in Affectiva AI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Collects emotional input from speech and facial cues.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Learning Patterns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and learns emotional patterns over time.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 Response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Changes AI behavior based on detected user emotions.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1466850"/>
            <a:ext cx="3611880" cy="5295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Techniques Used in Affective AI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Detects emotional patterns through data analysis.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NLP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Analyzes emotional meaning in text and speech.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Recognizes facial expressions and body language.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30906" y="6683097"/>
            <a:ext cx="2837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Speech Recognition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Extracts emotions from audio tone and pitch.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1D132A-74BB-30F5-418B-838458A783EE}"/>
              </a:ext>
            </a:extLst>
          </p:cNvPr>
          <p:cNvSpPr/>
          <p:nvPr/>
        </p:nvSpPr>
        <p:spPr>
          <a:xfrm>
            <a:off x="12746516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NLP in Affectiva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3907" y="2731175"/>
            <a:ext cx="2958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Sentiment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159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Recognizes emotional tone in text and speech content.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31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2159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 chatbots and mental health support bots.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22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Methods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1341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Sentiment analysis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585561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Emotion detection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937790" y="629781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Topic modeling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1857256" y="5183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93790" y="567416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advanced language models like BERT and GPT.</a:t>
            </a:r>
            <a:endParaRPr lang="en-US" sz="17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9CF18-E2D5-21F3-6D13-8876A5257B89}"/>
              </a:ext>
            </a:extLst>
          </p:cNvPr>
          <p:cNvSpPr/>
          <p:nvPr/>
        </p:nvSpPr>
        <p:spPr>
          <a:xfrm>
            <a:off x="12757533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9466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in Affectiva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4863346"/>
            <a:ext cx="2968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Trains on labeled emotional datasets for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55481" y="4863346"/>
            <a:ext cx="3341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Discovers hidden emotion patterns without labels.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neural networks to adapt emotions dynamically.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progressively adjusts to user emotions over time.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8A2AD4-2E46-D714-F98E-3A465663CB55}"/>
              </a:ext>
            </a:extLst>
          </p:cNvPr>
          <p:cNvSpPr/>
          <p:nvPr/>
        </p:nvSpPr>
        <p:spPr>
          <a:xfrm>
            <a:off x="12746516" y="7623672"/>
            <a:ext cx="1784732" cy="484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 World Example of Affectiva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Affectiva AI powers empathetic chatbots enhancing customer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chatbots detect emotions via text and voice to respond appropriately.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 customer support to create more human-like, empathetic interactions.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588</Words>
  <Application>Microsoft Office PowerPoint</Application>
  <PresentationFormat>Custom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kularia</cp:lastModifiedBy>
  <cp:revision>3</cp:revision>
  <dcterms:created xsi:type="dcterms:W3CDTF">2025-05-04T20:30:47Z</dcterms:created>
  <dcterms:modified xsi:type="dcterms:W3CDTF">2025-05-05T13:56:23Z</dcterms:modified>
</cp:coreProperties>
</file>